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1267" r:id="rId3"/>
    <p:sldId id="1266" r:id="rId4"/>
    <p:sldId id="1243" r:id="rId5"/>
    <p:sldId id="1277" r:id="rId6"/>
    <p:sldId id="1276" r:id="rId7"/>
    <p:sldId id="1279" r:id="rId8"/>
    <p:sldId id="1280" r:id="rId9"/>
    <p:sldId id="1299" r:id="rId10"/>
    <p:sldId id="1278" r:id="rId11"/>
    <p:sldId id="1281" r:id="rId12"/>
    <p:sldId id="1282" r:id="rId13"/>
    <p:sldId id="1272" r:id="rId14"/>
    <p:sldId id="1273" r:id="rId15"/>
    <p:sldId id="1274" r:id="rId16"/>
    <p:sldId id="1275" r:id="rId17"/>
    <p:sldId id="1283" r:id="rId18"/>
    <p:sldId id="1284" r:id="rId19"/>
    <p:sldId id="1285" r:id="rId20"/>
    <p:sldId id="1286" r:id="rId21"/>
    <p:sldId id="1287" r:id="rId22"/>
    <p:sldId id="1288" r:id="rId23"/>
    <p:sldId id="1289" r:id="rId24"/>
    <p:sldId id="1290" r:id="rId25"/>
    <p:sldId id="1291" r:id="rId26"/>
    <p:sldId id="1292" r:id="rId27"/>
    <p:sldId id="1293" r:id="rId28"/>
    <p:sldId id="1298" r:id="rId29"/>
    <p:sldId id="1295" r:id="rId30"/>
    <p:sldId id="1296" r:id="rId31"/>
    <p:sldId id="1297" r:id="rId32"/>
    <p:sldId id="1269" r:id="rId33"/>
    <p:sldId id="613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s4TPTC8whw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yZQPjUT5B4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wWBy6J5gz8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nupgenius.com/go/10c0f45aaab2aabfc1-hou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23 –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35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6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work equal to the 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work equal 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A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</a:t>
            </a:r>
          </a:p>
          <a:p>
            <a:pPr lvl="1"/>
            <a:r>
              <a:rPr lang="en-US" sz="2600" dirty="0" smtClean="0"/>
              <a:t>This is the same as saying, “how many times 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80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 put the elements of </a:t>
            </a:r>
            <a:br>
              <a:rPr lang="en-US" dirty="0" smtClean="0"/>
            </a:br>
            <a:r>
              <a:rPr lang="en-US" dirty="0" smtClean="0"/>
              <a:t>a list in a specific order</a:t>
            </a:r>
          </a:p>
          <a:p>
            <a:endParaRPr lang="en-US" dirty="0"/>
          </a:p>
          <a:p>
            <a:r>
              <a:rPr lang="en-US" dirty="0" smtClean="0"/>
              <a:t>A sorted list is necessary to be able </a:t>
            </a:r>
            <a:br>
              <a:rPr lang="en-US" dirty="0" smtClean="0"/>
            </a:br>
            <a:r>
              <a:rPr lang="en-US" dirty="0" smtClean="0"/>
              <a:t>to use certain other algorithms</a:t>
            </a:r>
          </a:p>
          <a:p>
            <a:r>
              <a:rPr lang="en-US" dirty="0" smtClean="0"/>
              <a:t>Like binary search!</a:t>
            </a:r>
          </a:p>
          <a:p>
            <a:pPr lvl="1"/>
            <a:r>
              <a:rPr lang="en-US" dirty="0" smtClean="0"/>
              <a:t>If sorted once, we can search many, many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48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ways to sort a list</a:t>
            </a:r>
          </a:p>
          <a:p>
            <a:r>
              <a:rPr lang="en-US" dirty="0" smtClean="0"/>
              <a:t>What method would you use?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Now imagine you can only look at </a:t>
            </a:r>
            <a:br>
              <a:rPr lang="en-US" dirty="0" smtClean="0"/>
            </a:br>
            <a:r>
              <a:rPr lang="en-US" b="1" i="1" dirty="0" err="1" smtClean="0"/>
              <a:t>at</a:t>
            </a:r>
            <a:r>
              <a:rPr lang="en-US" b="1" i="1" dirty="0" smtClean="0"/>
              <a:t> most </a:t>
            </a:r>
            <a:r>
              <a:rPr lang="en-US" dirty="0" smtClean="0"/>
              <a:t>two elements at a time</a:t>
            </a:r>
          </a:p>
          <a:p>
            <a:pPr lvl="1"/>
            <a:r>
              <a:rPr lang="en-US" dirty="0" smtClean="0"/>
              <a:t>What method would you use now?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Computer science has a number of </a:t>
            </a:r>
            <a:br>
              <a:rPr lang="en-US" dirty="0" smtClean="0"/>
            </a:br>
            <a:r>
              <a:rPr lang="en-US" dirty="0" smtClean="0"/>
              <a:t>commonly used sorting 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8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simple way of sorting a list: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smallest number in a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that to the end of a new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until the original list is </a:t>
            </a:r>
            <a:r>
              <a:rPr lang="en-US" dirty="0" smtClean="0"/>
              <a:t>empty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19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what is the </a:t>
            </a:r>
            <a:r>
              <a:rPr lang="en-US" u="sng" dirty="0"/>
              <a:t>worst case </a:t>
            </a:r>
            <a:r>
              <a:rPr lang="en-US" dirty="0"/>
              <a:t>number of elements you’d have to look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3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9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Recursion</a:t>
            </a:r>
          </a:p>
          <a:p>
            <a:pPr lvl="2"/>
            <a:r>
              <a:rPr lang="en-US" sz="2800" dirty="0" smtClean="0"/>
              <a:t>Recursion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73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Video</a:t>
            </a:r>
            <a:endParaRPr lang="en-US" dirty="0"/>
          </a:p>
        </p:txBody>
      </p:sp>
      <p:pic>
        <p:nvPicPr>
          <p:cNvPr id="5" name="Ns4TPTC8wh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72240"/>
            <a:ext cx="8229600" cy="46291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Video from  https://www.youtube.com/watch?v=Ns4TPTC8whw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455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take a look at another sorting method!</a:t>
            </a:r>
            <a:endParaRPr lang="en-US" dirty="0"/>
          </a:p>
          <a:p>
            <a:pPr marL="1771650" lvl="3" indent="-514350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dirty="0"/>
              <a:t>look at the first pair of items in the list, and if the first one is bigger than the second one, we swap </a:t>
            </a:r>
            <a:r>
              <a:rPr lang="en-US" sz="2800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</a:t>
            </a:r>
            <a:r>
              <a:rPr lang="en-US" sz="2800" dirty="0"/>
              <a:t>we look at the second and third one and put them in order, and so </a:t>
            </a:r>
            <a:r>
              <a:rPr lang="en-US" sz="2800" dirty="0" smtClean="0"/>
              <a:t>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</a:t>
            </a:r>
            <a:r>
              <a:rPr lang="en-US" sz="2800" dirty="0"/>
              <a:t>we hit the end of the list, we start over at the </a:t>
            </a:r>
            <a:r>
              <a:rPr lang="en-US" sz="2800" dirty="0" smtClean="0"/>
              <a:t>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</a:t>
            </a:r>
            <a:r>
              <a:rPr lang="en-US" sz="2800" dirty="0"/>
              <a:t>until the list is sorted!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4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8, 1,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First </a:t>
            </a:r>
            <a:r>
              <a:rPr lang="en-US" sz="2400" u="sng" dirty="0"/>
              <a:t>pass: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8 are in 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14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6 and 14 should be </a:t>
            </a:r>
            <a:r>
              <a:rPr lang="en-US" sz="2400" dirty="0" smtClean="0"/>
              <a:t>swapped: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6,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5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1,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Second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1 should 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 and 8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8 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6, 13, 14]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13 </a:t>
            </a:r>
            <a:r>
              <a:rPr lang="en-US" sz="2400" dirty="0"/>
              <a:t>and 14 are in </a:t>
            </a:r>
            <a:r>
              <a:rPr lang="en-US" sz="2400" dirty="0" smtClean="0"/>
              <a:t>order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26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10, 6, 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Third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10 and 6 should </a:t>
            </a:r>
            <a:r>
              <a:rPr lang="en-US" sz="2400" dirty="0"/>
              <a:t>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6, 10,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Fourth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6, 8,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10, 13,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7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6" name="lyZQPjUT5B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97917"/>
            <a:ext cx="8229600" cy="462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Video from </a:t>
            </a:r>
            <a:r>
              <a:rPr lang="en-US" sz="900" dirty="0" smtClean="0"/>
              <a:t>https://</a:t>
            </a:r>
            <a:r>
              <a:rPr lang="en-US" sz="900" dirty="0"/>
              <a:t>www.youtube.com/watch?v=lyZQPjUT5B4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518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43088" cy="4156799"/>
          </a:xfrm>
        </p:spPr>
        <p:txBody>
          <a:bodyPr/>
          <a:lstStyle/>
          <a:p>
            <a:r>
              <a:rPr lang="en-US" dirty="0" smtClean="0"/>
              <a:t>Here’s another method: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with the number on the far </a:t>
            </a: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everything less </a:t>
            </a:r>
            <a:r>
              <a:rPr lang="en-US" dirty="0"/>
              <a:t>than that number on the left of it and everything greater than it on the right of </a:t>
            </a:r>
            <a:r>
              <a:rPr lang="en-US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Quicksort </a:t>
            </a:r>
            <a:r>
              <a:rPr lang="en-US" dirty="0"/>
              <a:t>the left side and the right </a:t>
            </a:r>
            <a:r>
              <a:rPr lang="en-US" dirty="0" smtClean="0"/>
              <a:t>side</a:t>
            </a:r>
          </a:p>
          <a:p>
            <a:pPr lvl="3"/>
            <a:endParaRPr lang="en-US" sz="1600" dirty="0"/>
          </a:p>
          <a:p>
            <a:r>
              <a:rPr lang="en-US" dirty="0" smtClean="0"/>
              <a:t>Does this method remind you of anything?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73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6936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it take to move everything less than the last number to the left and everything greater than the last number to 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0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2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Video</a:t>
            </a:r>
            <a:endParaRPr lang="en-US" dirty="0"/>
          </a:p>
        </p:txBody>
      </p:sp>
      <p:pic>
        <p:nvPicPr>
          <p:cNvPr id="5" name="ywWBy6J5gz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79064"/>
            <a:ext cx="8229600" cy="46291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Video </a:t>
            </a:r>
            <a:r>
              <a:rPr lang="en-US" sz="900" dirty="0" smtClean="0"/>
              <a:t>from </a:t>
            </a:r>
            <a:r>
              <a:rPr lang="en-US" sz="900" dirty="0"/>
              <a:t>https://www.youtube.com/watch?v=ywWBy6J5gz8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627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837630" cy="4517689"/>
          </a:xfrm>
        </p:spPr>
        <p:txBody>
          <a:bodyPr/>
          <a:lstStyle/>
          <a:p>
            <a:r>
              <a:rPr lang="en-US" dirty="0" smtClean="0"/>
              <a:t>Final is when?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“Hour of code” volunteer opportunity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www.signupgenius.com/go/10c0f45aaab2aabfc1-hour</a:t>
            </a:r>
            <a:endParaRPr lang="en-US" sz="2400" dirty="0"/>
          </a:p>
          <a:p>
            <a:pPr lvl="4"/>
            <a:endParaRPr lang="en-US" dirty="0" smtClean="0"/>
          </a:p>
          <a:p>
            <a:r>
              <a:rPr lang="en-US" sz="3200" dirty="0" smtClean="0"/>
              <a:t>Project 2 </a:t>
            </a:r>
            <a:r>
              <a:rPr lang="en-US" dirty="0" smtClean="0"/>
              <a:t>out now</a:t>
            </a:r>
          </a:p>
          <a:p>
            <a:pPr lvl="1"/>
            <a:r>
              <a:rPr lang="en-US" dirty="0" smtClean="0"/>
              <a:t>Due on </a:t>
            </a:r>
            <a:r>
              <a:rPr lang="en-US" b="1" i="1" u="sng" dirty="0" smtClean="0"/>
              <a:t>Tuesday</a:t>
            </a:r>
            <a:r>
              <a:rPr lang="en-US" dirty="0" smtClean="0"/>
              <a:t>, December 13th</a:t>
            </a:r>
          </a:p>
          <a:p>
            <a:r>
              <a:rPr lang="en-US" dirty="0" smtClean="0"/>
              <a:t>Survey #3 also out – follow link in announcement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07911" y="1975186"/>
            <a:ext cx="66177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Thursday, December 15th (3:30 – 5:30)</a:t>
            </a:r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To learn about </a:t>
            </a:r>
            <a:r>
              <a:rPr lang="en-US" dirty="0" smtClean="0"/>
              <a:t>some sorting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Selection Sort</a:t>
            </a:r>
          </a:p>
          <a:p>
            <a:pPr lvl="1"/>
            <a:r>
              <a:rPr lang="en-US" dirty="0"/>
              <a:t>Bubble Sort</a:t>
            </a:r>
          </a:p>
          <a:p>
            <a:pPr lvl="1"/>
            <a:r>
              <a:rPr lang="en-US" dirty="0" smtClean="0"/>
              <a:t>Quicksort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start examining </a:t>
            </a:r>
            <a:r>
              <a:rPr lang="en-US" dirty="0"/>
              <a:t>which of these algorithms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best </a:t>
            </a:r>
            <a:r>
              <a:rPr lang="en-US" dirty="0"/>
              <a:t>for different sorting </a:t>
            </a:r>
            <a:r>
              <a:rPr lang="en-US" dirty="0" smtClean="0"/>
              <a:t>situations</a:t>
            </a:r>
          </a:p>
          <a:p>
            <a:pPr lvl="1"/>
            <a:r>
              <a:rPr lang="en-US" dirty="0" smtClean="0"/>
              <a:t>“Run”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12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“Run”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“Run”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time it takes for that algorithm to run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6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numbers</a:t>
            </a:r>
          </a:p>
          <a:p>
            <a:pPr lvl="1"/>
            <a:r>
              <a:rPr lang="en-US" dirty="0" smtClean="0"/>
              <a:t>But the larger the number we 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8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79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24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29138</TotalTime>
  <Words>1095</Words>
  <Application>Microsoft Office PowerPoint</Application>
  <PresentationFormat>On-screen Show (4:3)</PresentationFormat>
  <Paragraphs>218</Paragraphs>
  <Slides>33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23 – Sorting</vt:lpstr>
      <vt:lpstr>Last Class We Covered</vt:lpstr>
      <vt:lpstr>Any Questions from Last Time?</vt:lpstr>
      <vt:lpstr>Today’s Objectives</vt:lpstr>
      <vt:lpstr>“Run” Time</vt:lpstr>
      <vt:lpstr>“Run”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Sorting</vt:lpstr>
      <vt:lpstr>Sorting Algorithms</vt:lpstr>
      <vt:lpstr>Sorting Algorithms</vt:lpstr>
      <vt:lpstr>Selection Sort</vt:lpstr>
      <vt:lpstr>Selection Sort Algorithm</vt:lpstr>
      <vt:lpstr>Selection Sort Run Time</vt:lpstr>
      <vt:lpstr>Selection Sort Run Time</vt:lpstr>
      <vt:lpstr>Selection Sort Video</vt:lpstr>
      <vt:lpstr>Bubble Sort</vt:lpstr>
      <vt:lpstr>Bubble Sort Algorithm</vt:lpstr>
      <vt:lpstr>Bubble Sort Example</vt:lpstr>
      <vt:lpstr>Bubble Sort Example (Cont)</vt:lpstr>
      <vt:lpstr>Bubble Sort Example (Cont)</vt:lpstr>
      <vt:lpstr>Bubble Sort Run Time</vt:lpstr>
      <vt:lpstr>Bubble Sort Video</vt:lpstr>
      <vt:lpstr>Quicksort</vt:lpstr>
      <vt:lpstr>Quicksort Algorithm</vt:lpstr>
      <vt:lpstr>Quicksort Run Time</vt:lpstr>
      <vt:lpstr>Quicksort Run Time</vt:lpstr>
      <vt:lpstr>Quicksort Video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360</cp:revision>
  <dcterms:created xsi:type="dcterms:W3CDTF">2014-05-05T14:25:42Z</dcterms:created>
  <dcterms:modified xsi:type="dcterms:W3CDTF">2016-12-05T23:51:27Z</dcterms:modified>
</cp:coreProperties>
</file>